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BDDED-0D9B-4D87-AD14-A1FF12822474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0ACF-8CEB-4D10-8349-01C01458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220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BDDED-0D9B-4D87-AD14-A1FF12822474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0ACF-8CEB-4D10-8349-01C01458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236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BDDED-0D9B-4D87-AD14-A1FF12822474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0ACF-8CEB-4D10-8349-01C01458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556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BDDED-0D9B-4D87-AD14-A1FF12822474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0ACF-8CEB-4D10-8349-01C01458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992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BDDED-0D9B-4D87-AD14-A1FF12822474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0ACF-8CEB-4D10-8349-01C01458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014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BDDED-0D9B-4D87-AD14-A1FF12822474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0ACF-8CEB-4D10-8349-01C01458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749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BDDED-0D9B-4D87-AD14-A1FF12822474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0ACF-8CEB-4D10-8349-01C01458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542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BDDED-0D9B-4D87-AD14-A1FF12822474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0ACF-8CEB-4D10-8349-01C01458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04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BDDED-0D9B-4D87-AD14-A1FF12822474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0ACF-8CEB-4D10-8349-01C01458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138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BDDED-0D9B-4D87-AD14-A1FF12822474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0ACF-8CEB-4D10-8349-01C01458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52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BDDED-0D9B-4D87-AD14-A1FF12822474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0ACF-8CEB-4D10-8349-01C01458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54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BDDED-0D9B-4D87-AD14-A1FF12822474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60ACF-8CEB-4D10-8349-01C01458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058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609600"/>
            <a:ext cx="89535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823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604838"/>
            <a:ext cx="8953500" cy="564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7319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762000"/>
            <a:ext cx="8451600" cy="4993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7284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8225041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4300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3400"/>
            <a:ext cx="8433490" cy="5761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189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228600"/>
            <a:ext cx="9134475" cy="6340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2770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409575"/>
            <a:ext cx="8829675" cy="603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8583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447675"/>
            <a:ext cx="8877300" cy="59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7077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0</Words>
  <Application>Microsoft Office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 Chavez Carey</dc:creator>
  <cp:lastModifiedBy>Joseph Chavez Carey</cp:lastModifiedBy>
  <cp:revision>3</cp:revision>
  <dcterms:created xsi:type="dcterms:W3CDTF">2013-06-18T22:29:20Z</dcterms:created>
  <dcterms:modified xsi:type="dcterms:W3CDTF">2013-06-18T23:57:44Z</dcterms:modified>
</cp:coreProperties>
</file>